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59" r:id="rId5"/>
    <p:sldId id="262" r:id="rId6"/>
    <p:sldId id="263" r:id="rId7"/>
    <p:sldId id="265" r:id="rId8"/>
    <p:sldId id="264" r:id="rId9"/>
    <p:sldId id="266" r:id="rId10"/>
    <p:sldId id="267" r:id="rId11"/>
    <p:sldId id="260" r:id="rId12"/>
    <p:sldId id="261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6C954-ACDD-4DA9-9BF9-76C4757A0080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537B0-BB88-42DC-87C0-EC6AFAC257A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37B0-BB88-42DC-87C0-EC6AFAC257AF}" type="slidenum">
              <a:rPr lang="it-IT" smtClean="0"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E677-B95D-4D14-BAA0-090F6976FC14}" type="datetimeFigureOut">
              <a:rPr lang="it-IT" smtClean="0"/>
              <a:t>16/10/2016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729C6-514C-4749-8F49-7DDF6EAC227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alleanz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0"/>
            <a:ext cx="7500990" cy="6858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osè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358246" cy="621510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357290" y="4071942"/>
            <a:ext cx="72320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Io sono il Signore,Iddio tuo,che ti ho fatto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uscire dal paese d’Egitto,dalla casa di 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schiavitù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re david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0"/>
            <a:ext cx="7929617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5357818" y="1214422"/>
            <a:ext cx="25610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Davide,l’ unto</a:t>
            </a:r>
          </a:p>
          <a:p>
            <a:r>
              <a:rPr lang="it-IT" sz="3200" b="1" dirty="0" smtClean="0"/>
              <a:t>dal Signore.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re david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357982"/>
          </a:xfrm>
        </p:spPr>
      </p:pic>
      <p:sp>
        <p:nvSpPr>
          <p:cNvPr id="6" name="CasellaDiTesto 5"/>
          <p:cNvSpPr txBox="1"/>
          <p:nvPr/>
        </p:nvSpPr>
        <p:spPr>
          <a:xfrm>
            <a:off x="3286116" y="4429132"/>
            <a:ext cx="49247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Il Signore è mia roccia e mia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fortezza e mio liberatore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è il mio Dio,mi rifugio in lui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sa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8572560" cy="6286544"/>
          </a:xfrm>
        </p:spPr>
      </p:pic>
      <p:sp>
        <p:nvSpPr>
          <p:cNvPr id="5" name="CasellaDiTesto 4"/>
          <p:cNvSpPr txBox="1"/>
          <p:nvPr/>
        </p:nvSpPr>
        <p:spPr>
          <a:xfrm>
            <a:off x="4643438" y="1357298"/>
            <a:ext cx="435625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Il popolo che 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camminava nelle 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tenebre,vide una grande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luce.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Un virgulto sorgerà dal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tronco di </a:t>
            </a:r>
            <a:r>
              <a:rPr lang="it-IT" sz="3200" b="1" dirty="0" err="1" smtClean="0">
                <a:solidFill>
                  <a:schemeClr val="bg1"/>
                </a:solidFill>
              </a:rPr>
              <a:t>Jesse</a:t>
            </a:r>
            <a:endParaRPr lang="it-IT" sz="3200" b="1" dirty="0" smtClean="0">
              <a:solidFill>
                <a:schemeClr val="bg1"/>
              </a:solidFill>
            </a:endParaRPr>
          </a:p>
          <a:p>
            <a:r>
              <a:rPr lang="it-IT" sz="3200" b="1" dirty="0" smtClean="0">
                <a:solidFill>
                  <a:schemeClr val="bg1"/>
                </a:solidFill>
              </a:rPr>
              <a:t>sopra di lui si po</a:t>
            </a:r>
            <a:r>
              <a:rPr lang="it-IT" sz="3200" b="1" dirty="0" smtClean="0"/>
              <a:t>serà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lo Spirito del Sign</a:t>
            </a:r>
            <a:r>
              <a:rPr lang="it-IT" sz="3200" b="1" dirty="0" smtClean="0"/>
              <a:t>ore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nuova alleanz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28604"/>
            <a:ext cx="8501122" cy="607223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928662" y="4214818"/>
            <a:ext cx="49636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Dio disse:” Questo è il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mio figlio </a:t>
            </a:r>
            <a:r>
              <a:rPr lang="it-IT" sz="3200" b="1" dirty="0" smtClean="0"/>
              <a:t>diletto,nel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quale,mi </a:t>
            </a:r>
            <a:r>
              <a:rPr lang="it-IT" sz="3200" b="1" smtClean="0">
                <a:solidFill>
                  <a:schemeClr val="bg1"/>
                </a:solidFill>
              </a:rPr>
              <a:t>sono compiaciuto”</a:t>
            </a:r>
            <a:endParaRPr lang="it-IT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alleanza di dio con l'uo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785786" y="714356"/>
            <a:ext cx="46797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Fin  dall’inizio dei tempi </a:t>
            </a:r>
          </a:p>
          <a:p>
            <a:r>
              <a:rPr lang="it-IT" sz="3200" b="1" dirty="0" smtClean="0"/>
              <a:t>Dio cercò  di  stipulare</a:t>
            </a:r>
          </a:p>
          <a:p>
            <a:r>
              <a:rPr lang="it-IT" sz="3200" b="1" dirty="0" smtClean="0"/>
              <a:t>un’Alleanza con  l’Uomo …</a:t>
            </a:r>
            <a:endParaRPr lang="it-IT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adamo ed e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8358246" cy="6215106"/>
          </a:xfrm>
        </p:spPr>
      </p:pic>
      <p:sp>
        <p:nvSpPr>
          <p:cNvPr id="5" name="CasellaDiTesto 4"/>
          <p:cNvSpPr txBox="1"/>
          <p:nvPr/>
        </p:nvSpPr>
        <p:spPr>
          <a:xfrm>
            <a:off x="5429256" y="4071942"/>
            <a:ext cx="28248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..che  Lui stesso</a:t>
            </a:r>
          </a:p>
          <a:p>
            <a:r>
              <a:rPr lang="it-IT" sz="3200" b="1" dirty="0" smtClean="0"/>
              <a:t>aveva  creato.</a:t>
            </a:r>
            <a:endParaRPr lang="it-IT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no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1" y="357166"/>
            <a:ext cx="8572560" cy="6072230"/>
          </a:xfrm>
        </p:spPr>
      </p:pic>
      <p:sp>
        <p:nvSpPr>
          <p:cNvPr id="5" name="CasellaDiTesto 4"/>
          <p:cNvSpPr txBox="1"/>
          <p:nvPr/>
        </p:nvSpPr>
        <p:spPr>
          <a:xfrm>
            <a:off x="5214942" y="4500570"/>
            <a:ext cx="35793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 Noè,  costruì l’ Arca</a:t>
            </a:r>
            <a:endParaRPr lang="it-IT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noè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9" y="0"/>
            <a:ext cx="8501122" cy="6858000"/>
          </a:xfrm>
        </p:spPr>
      </p:pic>
      <p:sp>
        <p:nvSpPr>
          <p:cNvPr id="5" name="CasellaDiTesto 4"/>
          <p:cNvSpPr txBox="1"/>
          <p:nvPr/>
        </p:nvSpPr>
        <p:spPr>
          <a:xfrm>
            <a:off x="714348" y="3214686"/>
            <a:ext cx="341388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Dio disse:”Quando</a:t>
            </a:r>
          </a:p>
          <a:p>
            <a:r>
              <a:rPr lang="it-IT" sz="3200" b="1" dirty="0" smtClean="0"/>
              <a:t>l’Arco sarà nelle </a:t>
            </a:r>
          </a:p>
          <a:p>
            <a:r>
              <a:rPr lang="it-IT" sz="3200" b="1" dirty="0" smtClean="0"/>
              <a:t>nubi,io lo vedrò</a:t>
            </a:r>
          </a:p>
          <a:p>
            <a:r>
              <a:rPr lang="it-IT" sz="3200" b="1" dirty="0" smtClean="0"/>
              <a:t>e mi ricorderò del</a:t>
            </a:r>
          </a:p>
          <a:p>
            <a:r>
              <a:rPr lang="it-IT" sz="3200" b="1" dirty="0" smtClean="0"/>
              <a:t>Patto fra me e ogni</a:t>
            </a:r>
          </a:p>
          <a:p>
            <a:r>
              <a:rPr lang="it-IT" sz="3200" b="1" dirty="0" smtClean="0"/>
              <a:t>essere vivente”</a:t>
            </a:r>
            <a:endParaRPr lang="it-IT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bram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429684" cy="60722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bramo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714876" y="1000108"/>
            <a:ext cx="42729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chemeClr val="bg1"/>
                </a:solidFill>
              </a:rPr>
              <a:t>Dio  disse :” Guarda il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cielo e conta le stelle,se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ti riesce. Così sarà la tua</a:t>
            </a:r>
          </a:p>
          <a:p>
            <a:r>
              <a:rPr lang="it-IT" sz="3200" b="1" dirty="0" smtClean="0">
                <a:solidFill>
                  <a:schemeClr val="bg1"/>
                </a:solidFill>
              </a:rPr>
              <a:t>progenie”</a:t>
            </a:r>
          </a:p>
          <a:p>
            <a:endParaRPr lang="it-IT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abramo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28604"/>
            <a:ext cx="842968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mosè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572559" cy="61436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57224" y="1785926"/>
            <a:ext cx="177644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IO SONO </a:t>
            </a:r>
          </a:p>
          <a:p>
            <a:r>
              <a:rPr lang="it-IT" sz="3200" b="1" dirty="0" smtClean="0"/>
              <a:t>COLUI </a:t>
            </a:r>
          </a:p>
          <a:p>
            <a:r>
              <a:rPr lang="it-IT" sz="3200" b="1" dirty="0" smtClean="0"/>
              <a:t>CHE </a:t>
            </a:r>
          </a:p>
          <a:p>
            <a:r>
              <a:rPr lang="it-IT" sz="3200" b="1" dirty="0" smtClean="0"/>
              <a:t>SONO</a:t>
            </a:r>
            <a:endParaRPr lang="it-IT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151</Words>
  <Application>Microsoft Office PowerPoint</Application>
  <PresentationFormat>Presentazione su schermo (4:3)</PresentationFormat>
  <Paragraphs>40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icp</dc:creator>
  <cp:lastModifiedBy>icp</cp:lastModifiedBy>
  <cp:revision>8</cp:revision>
  <dcterms:created xsi:type="dcterms:W3CDTF">2016-10-16T12:40:35Z</dcterms:created>
  <dcterms:modified xsi:type="dcterms:W3CDTF">2016-10-16T13:56:00Z</dcterms:modified>
</cp:coreProperties>
</file>